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Montserrat Extra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  <p:embeddedFont>
      <p:font typeface="Montserrat Thin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Thin-bold.fntdata"/><Relationship Id="rId41" Type="http://schemas.openxmlformats.org/officeDocument/2006/relationships/font" Target="fonts/MontserratThin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Thin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Thin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534c3a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e534c3a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7c2f0f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7c2f0f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109936c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109936c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109936c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109936c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109936c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109936c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109936c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109936c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109936c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109936c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109936ca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109936ca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09936c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09936c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109936ca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109936c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d6caa1c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d6caa1c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e534c3a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e534c3a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109936ca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109936c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d6caa1c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d6caa1c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d6cad1c6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d6cad1c6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d6cad1c6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d6cad1c6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e534c3a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e534c3a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e534c3a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e534c3a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e7c2f0f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e7c2f0f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534c3aa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534c3aa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0450" y="-20700"/>
            <a:ext cx="9144000" cy="5143500"/>
          </a:xfrm>
          <a:prstGeom prst="rect">
            <a:avLst/>
          </a:prstGeom>
          <a:solidFill>
            <a:srgbClr val="427F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7F1F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PROJET 5 </a:t>
            </a:r>
            <a:endParaRPr>
              <a:solidFill>
                <a:srgbClr val="E7F1F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Mise à niveau du site web solicode.co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4695075"/>
            <a:ext cx="85206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Y A S S I N   B O U C H L O U C H</a:t>
            </a:r>
            <a:endParaRPr sz="14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373" y="228950"/>
            <a:ext cx="1098350" cy="5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-10000"/>
            <a:ext cx="6084900" cy="40743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612325"/>
            <a:ext cx="3750600" cy="4531200"/>
          </a:xfrm>
          <a:prstGeom prst="rect">
            <a:avLst/>
          </a:prstGeom>
          <a:solidFill>
            <a:srgbClr val="427FF8">
              <a:alpha val="9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25200" y="1063950"/>
            <a:ext cx="3700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Trouver La solution</a:t>
            </a:r>
            <a:endParaRPr sz="3500">
              <a:solidFill>
                <a:srgbClr val="E7F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095800" y="612325"/>
            <a:ext cx="47364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Wireframe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47750" y="2649925"/>
            <a:ext cx="340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0">
                <a:solidFill>
                  <a:srgbClr val="E7F1FE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03</a:t>
            </a:r>
            <a:endParaRPr sz="150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>
              <a:solidFill>
                <a:srgbClr val="427F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Déplacer les logo des partenaires vers un section de partenaires au sous la diapositive.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Utiliser des Photos plus pertinent pour le slide soit des illustrations.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Ajouter plus d'informations à propos le centre(CTA au slide “découvrir le centre”)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bouton pour changer la langue.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Wireframes</a:t>
            </a:r>
            <a:endParaRPr>
              <a:solidFill>
                <a:srgbClr val="427F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509" y="0"/>
            <a:ext cx="661897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47" y="0"/>
            <a:ext cx="60735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4225"/>
            <a:ext cx="91440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57" y="0"/>
            <a:ext cx="55542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10000"/>
            <a:ext cx="6084900" cy="40743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612325"/>
            <a:ext cx="3750600" cy="4531200"/>
          </a:xfrm>
          <a:prstGeom prst="rect">
            <a:avLst/>
          </a:prstGeom>
          <a:solidFill>
            <a:srgbClr val="427FF8">
              <a:alpha val="9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750600" y="597425"/>
            <a:ext cx="50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OBJECTIF DU PROJET</a:t>
            </a:r>
            <a:endParaRPr>
              <a:solidFill>
                <a:srgbClr val="427F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750600" y="2422550"/>
            <a:ext cx="50817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Mise à niveau du site web</a:t>
            </a:r>
            <a:endParaRPr sz="3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solicode.co</a:t>
            </a:r>
            <a:endParaRPr sz="3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88" y="1932125"/>
            <a:ext cx="2014425" cy="20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/>
          <p:nvPr/>
        </p:nvSpPr>
        <p:spPr>
          <a:xfrm>
            <a:off x="0" y="-10000"/>
            <a:ext cx="6084900" cy="40743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0" y="612325"/>
            <a:ext cx="3750600" cy="4531200"/>
          </a:xfrm>
          <a:prstGeom prst="rect">
            <a:avLst/>
          </a:prstGeom>
          <a:solidFill>
            <a:srgbClr val="427FF8">
              <a:alpha val="9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>
            <p:ph type="title"/>
          </p:nvPr>
        </p:nvSpPr>
        <p:spPr>
          <a:xfrm>
            <a:off x="25200" y="1063950"/>
            <a:ext cx="3700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Prototyper La solution</a:t>
            </a:r>
            <a:endParaRPr sz="3500">
              <a:solidFill>
                <a:srgbClr val="E7F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4095800" y="612325"/>
            <a:ext cx="47364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147750" y="2649925"/>
            <a:ext cx="340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0">
                <a:solidFill>
                  <a:srgbClr val="E7F1FE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150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3895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4000375" y="4450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ANALYSE TECHNIQUE</a:t>
            </a:r>
            <a:endParaRPr>
              <a:solidFill>
                <a:srgbClr val="427F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000500" y="1152475"/>
            <a:ext cx="48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Design Thinking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Maquettage 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HTML 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CSS 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Montserrat"/>
              <a:buChar char="-"/>
            </a:pPr>
            <a:r>
              <a:rPr lang="fr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0"/>
            <a:ext cx="3069300" cy="30591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895725" y="3422575"/>
            <a:ext cx="5248200" cy="17208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2688875" y="3378300"/>
            <a:ext cx="4362900" cy="17424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4626"/>
            <a:ext cx="9143998" cy="266784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49175" y="292625"/>
            <a:ext cx="84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Thinking Process</a:t>
            </a:r>
            <a:endParaRPr>
              <a:solidFill>
                <a:srgbClr val="427FF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053325" y="3683100"/>
            <a:ext cx="50748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68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80"/>
              <a:buFont typeface="Montserrat"/>
              <a:buChar char="-"/>
            </a:pP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01  </a:t>
            </a: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Comprendre les clients</a:t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068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80"/>
              <a:buFont typeface="Montserrat"/>
              <a:buChar char="-"/>
            </a:pP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02 Définir le problème</a:t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068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80"/>
              <a:buFont typeface="Montserrat"/>
              <a:buChar char="-"/>
            </a:pP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03 Trouver la solution</a:t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068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80"/>
              <a:buFont typeface="Montserrat"/>
              <a:buChar char="-"/>
            </a:pP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04 Prototyper la solution</a:t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068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80"/>
              <a:buFont typeface="Montserrat"/>
              <a:buChar char="-"/>
            </a:pPr>
            <a:r>
              <a:rPr lang="fr" sz="208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05 Tester la solution</a:t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08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-10000"/>
            <a:ext cx="6084900" cy="40743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612325"/>
            <a:ext cx="3750600" cy="4531200"/>
          </a:xfrm>
          <a:prstGeom prst="rect">
            <a:avLst/>
          </a:prstGeom>
          <a:solidFill>
            <a:srgbClr val="427FF8">
              <a:alpha val="9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25200" y="1063950"/>
            <a:ext cx="3700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Comprendre</a:t>
            </a:r>
            <a:endParaRPr sz="3500">
              <a:solidFill>
                <a:srgbClr val="E7F1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les clients</a:t>
            </a:r>
            <a:endParaRPr sz="3500">
              <a:solidFill>
                <a:srgbClr val="E7F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095800" y="612325"/>
            <a:ext cx="47364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benchmark concurrentiel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47750" y="2649925"/>
            <a:ext cx="340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0">
                <a:solidFill>
                  <a:srgbClr val="E7F1FE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01</a:t>
            </a:r>
            <a:endParaRPr sz="150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</a:t>
            </a: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enchmark Concurrentiel (SWOT)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1124475" y="652275"/>
            <a:ext cx="12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Youcode</a:t>
            </a:r>
            <a:endParaRPr b="1">
              <a:solidFill>
                <a:srgbClr val="427FF8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8729" y="441325"/>
            <a:ext cx="71200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6488182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User Review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3411425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Modern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Découvrir</a:t>
            </a:r>
            <a:r>
              <a:rPr lang="fr"/>
              <a:t> </a:t>
            </a:r>
            <a:r>
              <a:rPr lang="fr"/>
              <a:t>L'école.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Clair de la 1ère année.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Principes pédagogiques.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journée à YouCode.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langues.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411425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Manque de Favicon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Manque Footer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Manque Contact Form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Manque de </a:t>
            </a:r>
            <a:r>
              <a:rPr lang="fr"/>
              <a:t>Programme de la 2ème année</a:t>
            </a:r>
            <a:endParaRPr sz="2300">
              <a:solidFill>
                <a:srgbClr val="058DFE"/>
              </a:solidFill>
              <a:highlight>
                <a:srgbClr val="F9F9F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488182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Formations Online Disponible 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571825" y="7385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STRENGTHS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502650" y="2855350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WEAKNESSES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90925" y="7309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OPPORTUNITIES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90925" y="2878388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THREATS</a:t>
            </a:r>
            <a:endParaRPr b="1">
              <a:solidFill>
                <a:srgbClr val="427FF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Benchmark Concurrentiel (SWOT)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124475" y="652275"/>
            <a:ext cx="12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1337</a:t>
            </a:r>
            <a:endParaRPr b="1">
              <a:solidFill>
                <a:srgbClr val="427FF8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6025" y="445475"/>
            <a:ext cx="7216051" cy="5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6488182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</a:t>
            </a:r>
            <a:r>
              <a:rPr lang="fr"/>
              <a:t>xemples de réussite (Startups)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des statistiques de </a:t>
            </a:r>
            <a:r>
              <a:rPr lang="fr">
                <a:solidFill>
                  <a:schemeClr val="dk1"/>
                </a:solidFill>
              </a:rPr>
              <a:t>réussite.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411425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Présence de la C</a:t>
            </a:r>
            <a:r>
              <a:rPr lang="fr"/>
              <a:t>harte graphique.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Programme d’admission Clair.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411425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Non disponible pour desktop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</a:t>
            </a:r>
            <a:r>
              <a:rPr lang="fr"/>
              <a:t>vague program.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6488182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E7F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Formations Online Disponible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571825" y="7385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STRENGTHS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502650" y="2855350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WEAKNESSES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590925" y="7309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OPPORTUNITIES</a:t>
            </a:r>
            <a:endParaRPr b="1">
              <a:solidFill>
                <a:srgbClr val="427FF8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590925" y="2878388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THREATS</a:t>
            </a:r>
            <a:endParaRPr b="1">
              <a:solidFill>
                <a:srgbClr val="427FF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427FF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Navbar 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Trop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chargée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images de mauvais qualité 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Absence de charte Graphique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manque des informations(Programme, durée de formation, à propos, objectif de formation, PÉDAGOGIE..)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Problème lors de chargement des photos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Footer vide.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0" y="-10000"/>
            <a:ext cx="6084900" cy="4074300"/>
          </a:xfrm>
          <a:prstGeom prst="rect">
            <a:avLst/>
          </a:prstGeom>
          <a:solidFill>
            <a:srgbClr val="E7F1FE">
              <a:alpha val="62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0" y="612325"/>
            <a:ext cx="3750600" cy="4531200"/>
          </a:xfrm>
          <a:prstGeom prst="rect">
            <a:avLst/>
          </a:prstGeom>
          <a:solidFill>
            <a:srgbClr val="427FF8">
              <a:alpha val="9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25200" y="1063950"/>
            <a:ext cx="3700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Définir le </a:t>
            </a:r>
            <a:r>
              <a:rPr lang="fr" sz="3500">
                <a:solidFill>
                  <a:srgbClr val="E7F1FE"/>
                </a:solidFill>
                <a:latin typeface="Montserrat"/>
                <a:ea typeface="Montserrat"/>
                <a:cs typeface="Montserrat"/>
                <a:sym typeface="Montserrat"/>
              </a:rPr>
              <a:t>problème</a:t>
            </a:r>
            <a:endParaRPr sz="3500">
              <a:solidFill>
                <a:srgbClr val="E7F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095800" y="612325"/>
            <a:ext cx="4736400" cy="4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Navbar est Trop 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chargée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photos de mauvais 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qualité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Footer vide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manque de charte Graphique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47750" y="2649925"/>
            <a:ext cx="340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0">
                <a:solidFill>
                  <a:srgbClr val="E7F1FE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02</a:t>
            </a:r>
            <a:endParaRPr sz="150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